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4"/>
    <p:restoredTop sz="94674"/>
  </p:normalViewPr>
  <p:slideViewPr>
    <p:cSldViewPr snapToGrid="0" snapToObjects="1">
      <p:cViewPr>
        <p:scale>
          <a:sx n="150" d="100"/>
          <a:sy n="150" d="100"/>
        </p:scale>
        <p:origin x="144" y="-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E3647-E7FD-0040-94B9-4D891A3CDF28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3E1FA-70CF-754E-89DA-353286066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8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3E1FA-70CF-754E-89DA-353286066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9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4DEF-05F9-994E-A55A-E54387A9A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F7590-3996-CA44-862D-0ED76A692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317C1-703D-654D-9DCE-B5AF7802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C9195-6A6F-D04B-AA84-4FA54D56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7641D-3219-0349-866C-8E70E478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4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B677-82D5-B045-8718-F49AB95F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E2BB6-8FAE-FE4E-B783-09B6FCECF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5A0DB-118D-B94C-87B6-C9340C713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367CD-8A30-5844-A620-0AB28939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94C0B-345A-6E45-AC0E-634F1347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43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4DDD3F-AE9D-1343-866A-8925C9F86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72639-42C7-3244-9335-4BCE95CC5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91959-8A38-0748-9395-F2E99F23E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6AD2D-711F-694A-B5AC-4434FFAE1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E4DC5-3D2B-014D-A493-787DD014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71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FA70-8B11-F441-A235-56767339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73AF-CA12-AB4B-956B-52A80E546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392D4-53B6-CC44-BDEE-FA5C7F7C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95AFD-FE1A-524A-876C-0E55AAA2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C344E-355A-154E-BBCE-AB92A3AD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1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B802-8F1A-3947-8150-1BB5654C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709FE-E768-844B-9312-CCF1B2B83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4D678-2555-3744-A65C-5104AC19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98314-C673-C842-BFD5-10D0DBE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67119-72A1-8C40-9F18-F8AE55BE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A8048-D5CB-2648-A443-60D0DC778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C3C74-A1CA-F644-BF0E-8E3A170CA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16850-5BD9-CB47-96BF-410A9649D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130E-DCA7-2C49-A8A3-5ABD97E0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EFC5C-113A-D14D-80AE-332F0F1C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FECB0-BA8A-C146-A13E-EEDCC18D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69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50789-EB5D-AD46-81A3-A6996B0D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B3C0F-CE36-5B4D-908C-5F6ED1A0F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7D518-C032-B848-8DE5-11F310FDB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906F2-8B25-1246-B4C8-9B3C20066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F5383-F54B-4442-AE23-E3CCB3445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4AC6CA-350E-A047-B525-5147643CE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2B7C94-51C0-3842-A707-E7B77829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B2C7FC-90CF-5E44-872A-871A9758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6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5543-5DB6-1143-B54E-5084CAD7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7001-E490-F64B-A845-E7C48298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E2622-F1B0-F948-AB34-8461164D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8152F-7F52-1B4A-A805-85C227D53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9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5379E-67DD-C14B-9BBE-92AEE9AD8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9E820-2C58-044D-B2FD-4A10F769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C990-6023-9D48-99A8-43BF6D9B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4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B827-4732-BD4B-8F94-60A4B5E3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B7878-F34C-F546-AF3A-A71CCA615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50D47-B9AB-3F49-B961-BA506C3D9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84204-BAC9-F946-8EDA-33CC02116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DE65F-FC2B-2C47-A0FB-9F1A6AD7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35F65-D6B2-434B-AD55-D00A29E8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8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B01D-9F91-FB45-B3F7-A356FB03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18F59B-7979-AD4C-A40A-C7B556BC0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6C557-7A44-4748-BE74-B9126604D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E621C-1495-0D46-A8CB-833BF671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953B9-44B5-5D4F-B80F-9E2123DA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B010B-51B6-454C-909E-64516DB7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2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5CFA2-AF6F-5B49-B133-B28F20A5C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7A66B-56B9-A346-A555-503274FB8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74A1F-A72F-A741-B306-07011B187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C4AAB-EE94-944B-A00A-6A85B6E6EA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7D492-95B2-8642-86BA-AA1445A51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D1475-A28D-B041-95FB-DE32BD8AA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C3A05-2C5E-4D49-9FB4-331603BA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4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A5BE4-B7C2-1C49-9FE4-22D8BA8B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8"/>
            <a:ext cx="12192000" cy="520631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4D5F34D-CFE9-B345-A543-8C4A2654367B}"/>
              </a:ext>
            </a:extLst>
          </p:cNvPr>
          <p:cNvSpPr/>
          <p:nvPr/>
        </p:nvSpPr>
        <p:spPr>
          <a:xfrm>
            <a:off x="97436" y="599611"/>
            <a:ext cx="2946978" cy="4129790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8D6F7-7EB1-B74E-A7E7-E326EE2E7BE7}"/>
              </a:ext>
            </a:extLst>
          </p:cNvPr>
          <p:cNvSpPr txBox="1"/>
          <p:nvPr/>
        </p:nvSpPr>
        <p:spPr>
          <a:xfrm>
            <a:off x="278022" y="4729401"/>
            <a:ext cx="276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Use filters to narrow down your search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A10D2-BF96-3D4F-AD82-067C80D8FBE2}"/>
              </a:ext>
            </a:extLst>
          </p:cNvPr>
          <p:cNvSpPr txBox="1"/>
          <p:nvPr/>
        </p:nvSpPr>
        <p:spPr>
          <a:xfrm>
            <a:off x="278023" y="4729401"/>
            <a:ext cx="276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Use filters to narrow down your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356152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65BE0-1619-4E4D-A589-B53ACF9A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209"/>
            <a:ext cx="12192000" cy="38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8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48298C-9508-AA41-AC2B-E0F714B1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707"/>
            <a:ext cx="12192000" cy="314136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DD41780-3822-2748-8300-984A5F110DA3}"/>
              </a:ext>
            </a:extLst>
          </p:cNvPr>
          <p:cNvSpPr/>
          <p:nvPr/>
        </p:nvSpPr>
        <p:spPr>
          <a:xfrm>
            <a:off x="127416" y="1836294"/>
            <a:ext cx="1573968" cy="427221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6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617866-F875-3148-B191-CA976E36B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4"/>
          <a:stretch/>
        </p:blipFill>
        <p:spPr>
          <a:xfrm>
            <a:off x="0" y="14541"/>
            <a:ext cx="12192000" cy="5976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BDD503-7514-CA4E-BCA8-2DBB7589BB10}"/>
              </a:ext>
            </a:extLst>
          </p:cNvPr>
          <p:cNvSpPr/>
          <p:nvPr/>
        </p:nvSpPr>
        <p:spPr>
          <a:xfrm>
            <a:off x="119919" y="404734"/>
            <a:ext cx="1896257" cy="539646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E6642-1199-B34F-B555-5843D41DC80A}"/>
              </a:ext>
            </a:extLst>
          </p:cNvPr>
          <p:cNvSpPr txBox="1"/>
          <p:nvPr/>
        </p:nvSpPr>
        <p:spPr>
          <a:xfrm>
            <a:off x="2016176" y="489891"/>
            <a:ext cx="276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Refine organism search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8A2949C-8124-8643-BCC4-05EEEB941AB7}"/>
              </a:ext>
            </a:extLst>
          </p:cNvPr>
          <p:cNvSpPr/>
          <p:nvPr/>
        </p:nvSpPr>
        <p:spPr>
          <a:xfrm>
            <a:off x="794479" y="5523875"/>
            <a:ext cx="8004747" cy="404735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19CC9F1-7D0B-3944-961A-E455554ACB80}"/>
              </a:ext>
            </a:extLst>
          </p:cNvPr>
          <p:cNvSpPr/>
          <p:nvPr/>
        </p:nvSpPr>
        <p:spPr>
          <a:xfrm>
            <a:off x="9443803" y="5523875"/>
            <a:ext cx="1154243" cy="404735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670D10-E392-204E-A7EC-F0F05196D23E}"/>
              </a:ext>
            </a:extLst>
          </p:cNvPr>
          <p:cNvSpPr/>
          <p:nvPr/>
        </p:nvSpPr>
        <p:spPr>
          <a:xfrm>
            <a:off x="10650511" y="5523875"/>
            <a:ext cx="1461541" cy="404735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DF02E-BC1E-1542-B5DE-2000E8CAD628}"/>
              </a:ext>
            </a:extLst>
          </p:cNvPr>
          <p:cNvSpPr txBox="1"/>
          <p:nvPr/>
        </p:nvSpPr>
        <p:spPr>
          <a:xfrm>
            <a:off x="3413656" y="5928610"/>
            <a:ext cx="276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Search in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5584C6-04CD-384C-8A01-83CD8BD57758}"/>
              </a:ext>
            </a:extLst>
          </p:cNvPr>
          <p:cNvSpPr txBox="1"/>
          <p:nvPr/>
        </p:nvSpPr>
        <p:spPr>
          <a:xfrm>
            <a:off x="9443802" y="5928610"/>
            <a:ext cx="266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By species or experimental variable</a:t>
            </a:r>
          </a:p>
        </p:txBody>
      </p:sp>
    </p:spTree>
    <p:extLst>
      <p:ext uri="{BB962C8B-B14F-4D97-AF65-F5344CB8AC3E}">
        <p14:creationId xmlns:p14="http://schemas.microsoft.com/office/powerpoint/2010/main" val="162807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945CD-2780-544E-A6E6-40F18308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42"/>
            <a:ext cx="12192000" cy="172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03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B47D79-D66E-C345-94A2-809E5F782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66" b="44044"/>
          <a:stretch/>
        </p:blipFill>
        <p:spPr>
          <a:xfrm>
            <a:off x="0" y="0"/>
            <a:ext cx="9211456" cy="684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B6E19A-4AEA-154D-A76A-3B305383F143}"/>
              </a:ext>
            </a:extLst>
          </p:cNvPr>
          <p:cNvGrpSpPr/>
          <p:nvPr/>
        </p:nvGrpSpPr>
        <p:grpSpPr>
          <a:xfrm>
            <a:off x="1477133" y="0"/>
            <a:ext cx="9123846" cy="6858000"/>
            <a:chOff x="3035508" y="1171362"/>
            <a:chExt cx="5400000" cy="40589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9B8DB0-ACB5-3449-B9FE-8A349246F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5508" y="3229226"/>
              <a:ext cx="5400000" cy="200108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583782-D01D-284B-BAA3-9D24EEF0C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5508" y="1171362"/>
              <a:ext cx="5400000" cy="2931892"/>
            </a:xfrm>
            <a:prstGeom prst="rect">
              <a:avLst/>
            </a:prstGeom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4F8DF8-BCCD-2A4A-970D-D47E0FD97EC8}"/>
              </a:ext>
            </a:extLst>
          </p:cNvPr>
          <p:cNvSpPr/>
          <p:nvPr/>
        </p:nvSpPr>
        <p:spPr>
          <a:xfrm>
            <a:off x="1631950" y="1709552"/>
            <a:ext cx="2120900" cy="424048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8850F-F7AF-2645-ACFA-339FEFFD2D23}"/>
              </a:ext>
            </a:extLst>
          </p:cNvPr>
          <p:cNvSpPr txBox="1"/>
          <p:nvPr/>
        </p:nvSpPr>
        <p:spPr>
          <a:xfrm>
            <a:off x="1631951" y="2133600"/>
            <a:ext cx="217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Set perplexity score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2E27F6-A336-0F4F-91EC-CC1A1E329F35}"/>
              </a:ext>
            </a:extLst>
          </p:cNvPr>
          <p:cNvSpPr/>
          <p:nvPr/>
        </p:nvSpPr>
        <p:spPr>
          <a:xfrm>
            <a:off x="3810000" y="1709552"/>
            <a:ext cx="2120900" cy="424048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319F5-F0A9-8C45-A14C-72BA88D3381C}"/>
              </a:ext>
            </a:extLst>
          </p:cNvPr>
          <p:cNvSpPr txBox="1"/>
          <p:nvPr/>
        </p:nvSpPr>
        <p:spPr>
          <a:xfrm>
            <a:off x="3164509" y="2133600"/>
            <a:ext cx="276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Cell </a:t>
            </a:r>
            <a:r>
              <a:rPr lang="en-US" dirty="0" err="1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colour</a:t>
            </a:r>
            <a:r>
              <a:rPr lang="en-US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 scheme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99703C-C696-FB49-AD63-04B2E4DE7377}"/>
              </a:ext>
            </a:extLst>
          </p:cNvPr>
          <p:cNvSpPr/>
          <p:nvPr/>
        </p:nvSpPr>
        <p:spPr>
          <a:xfrm>
            <a:off x="6076950" y="1709552"/>
            <a:ext cx="4445000" cy="424048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0EF2E-28A3-D246-9CCF-BCC7F21FA471}"/>
              </a:ext>
            </a:extLst>
          </p:cNvPr>
          <p:cNvSpPr txBox="1"/>
          <p:nvPr/>
        </p:nvSpPr>
        <p:spPr>
          <a:xfrm>
            <a:off x="5884379" y="2133600"/>
            <a:ext cx="483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Show expression of gene of interest per cell</a:t>
            </a:r>
          </a:p>
        </p:txBody>
      </p:sp>
    </p:spTree>
    <p:extLst>
      <p:ext uri="{BB962C8B-B14F-4D97-AF65-F5344CB8AC3E}">
        <p14:creationId xmlns:p14="http://schemas.microsoft.com/office/powerpoint/2010/main" val="282642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065FC3-C37E-D346-8D78-904C448A64B8}"/>
              </a:ext>
            </a:extLst>
          </p:cNvPr>
          <p:cNvGrpSpPr/>
          <p:nvPr/>
        </p:nvGrpSpPr>
        <p:grpSpPr>
          <a:xfrm>
            <a:off x="3210159" y="381964"/>
            <a:ext cx="4989727" cy="6214763"/>
            <a:chOff x="779477" y="1"/>
            <a:chExt cx="3600000" cy="44838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1EF3EA-9D1F-E743-B00E-B6846EC12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022"/>
            <a:stretch/>
          </p:blipFill>
          <p:spPr>
            <a:xfrm>
              <a:off x="779477" y="1"/>
              <a:ext cx="3491180" cy="2321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DC40E1-E931-984C-8713-9B62FC2E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477" y="1863725"/>
              <a:ext cx="3600000" cy="262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977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827A2-8B1C-8345-9021-5D2F2E394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050" y="0"/>
            <a:ext cx="5779928" cy="6354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3C0A77-2169-354B-8458-464024ECAE03}"/>
              </a:ext>
            </a:extLst>
          </p:cNvPr>
          <p:cNvSpPr txBox="1"/>
          <p:nvPr/>
        </p:nvSpPr>
        <p:spPr>
          <a:xfrm>
            <a:off x="1784851" y="478420"/>
            <a:ext cx="2670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Select gene of interest to view expression levels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23071-FAA9-2449-9F60-B6C852EBE5E1}"/>
              </a:ext>
            </a:extLst>
          </p:cNvPr>
          <p:cNvSpPr txBox="1"/>
          <p:nvPr/>
        </p:nvSpPr>
        <p:spPr>
          <a:xfrm>
            <a:off x="3673611" y="6307948"/>
            <a:ext cx="438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Range of highest and lowest values of expression levels in dataset for gene of interest</a:t>
            </a:r>
          </a:p>
        </p:txBody>
      </p:sp>
    </p:spTree>
    <p:extLst>
      <p:ext uri="{BB962C8B-B14F-4D97-AF65-F5344CB8AC3E}">
        <p14:creationId xmlns:p14="http://schemas.microsoft.com/office/powerpoint/2010/main" val="3666154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A824FC-BB71-9642-BFB4-23756C89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7"/>
          <a:stretch/>
        </p:blipFill>
        <p:spPr>
          <a:xfrm>
            <a:off x="1296363" y="869919"/>
            <a:ext cx="9720000" cy="505631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65A489-5ACC-5F49-BC8B-C7F4081E1572}"/>
              </a:ext>
            </a:extLst>
          </p:cNvPr>
          <p:cNvSpPr/>
          <p:nvPr/>
        </p:nvSpPr>
        <p:spPr>
          <a:xfrm>
            <a:off x="1397000" y="1263650"/>
            <a:ext cx="7550150" cy="355600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80B87F-0AD4-0442-B59D-D8A4765E422D}"/>
              </a:ext>
            </a:extLst>
          </p:cNvPr>
          <p:cNvSpPr/>
          <p:nvPr/>
        </p:nvSpPr>
        <p:spPr>
          <a:xfrm>
            <a:off x="8991599" y="1263650"/>
            <a:ext cx="1924051" cy="355600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DA8211-CCB2-124D-BBCE-529BF306D624}"/>
              </a:ext>
            </a:extLst>
          </p:cNvPr>
          <p:cNvSpPr/>
          <p:nvPr/>
        </p:nvSpPr>
        <p:spPr>
          <a:xfrm>
            <a:off x="1397000" y="5575515"/>
            <a:ext cx="9518650" cy="342256"/>
          </a:xfrm>
          <a:prstGeom prst="roundRect">
            <a:avLst>
              <a:gd name="adj" fmla="val 345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BD763-372B-3B43-B9B9-880C4C0E7134}"/>
              </a:ext>
            </a:extLst>
          </p:cNvPr>
          <p:cNvSpPr txBox="1"/>
          <p:nvPr/>
        </p:nvSpPr>
        <p:spPr>
          <a:xfrm>
            <a:off x="-123548" y="1123661"/>
            <a:ext cx="1630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Sort by clicking on the header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8F4431-9C99-3048-9838-0E18E363DB4A}"/>
              </a:ext>
            </a:extLst>
          </p:cNvPr>
          <p:cNvSpPr txBox="1"/>
          <p:nvPr/>
        </p:nvSpPr>
        <p:spPr>
          <a:xfrm>
            <a:off x="4128892" y="916629"/>
            <a:ext cx="2086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Sample metadata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71A22-36E4-3D44-BE3C-11114D8174FD}"/>
              </a:ext>
            </a:extLst>
          </p:cNvPr>
          <p:cNvSpPr txBox="1"/>
          <p:nvPr/>
        </p:nvSpPr>
        <p:spPr>
          <a:xfrm>
            <a:off x="10691255" y="1123661"/>
            <a:ext cx="1586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Experiment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C101F-5887-0447-9DC6-28387DA37A9C}"/>
              </a:ext>
            </a:extLst>
          </p:cNvPr>
          <p:cNvSpPr txBox="1"/>
          <p:nvPr/>
        </p:nvSpPr>
        <p:spPr>
          <a:xfrm>
            <a:off x="4027653" y="5896950"/>
            <a:ext cx="2288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Helvetica Neue LT Pro 45 Light" panose="020B0403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rPr>
              <a:t>Data traversal controls</a:t>
            </a:r>
          </a:p>
        </p:txBody>
      </p:sp>
    </p:spTree>
    <p:extLst>
      <p:ext uri="{BB962C8B-B14F-4D97-AF65-F5344CB8AC3E}">
        <p14:creationId xmlns:p14="http://schemas.microsoft.com/office/powerpoint/2010/main" val="3951308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78</Words>
  <Application>Microsoft Macintosh PowerPoint</Application>
  <PresentationFormat>Widescreen</PresentationFormat>
  <Paragraphs>15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 Neue</vt:lpstr>
      <vt:lpstr>Helvetica Neue LT Pro 45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2018-11-23T10:23:31Z</dcterms:created>
  <dcterms:modified xsi:type="dcterms:W3CDTF">2018-11-23T11:31:23Z</dcterms:modified>
</cp:coreProperties>
</file>